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68"/>
    <p:restoredTop sz="94714"/>
  </p:normalViewPr>
  <p:slideViewPr>
    <p:cSldViewPr snapToGrid="0">
      <p:cViewPr varScale="1">
        <p:scale>
          <a:sx n="42" d="100"/>
          <a:sy n="42" d="100"/>
        </p:scale>
        <p:origin x="248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,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with salmon cakes, salad, a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,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,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Título de sección</a:t>
            </a:r>
          </a:p>
        </p:txBody>
      </p:sp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,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BiohackingLogo-04.png" descr="BiohackingLogo-0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4028" y="11586440"/>
            <a:ext cx="1915633" cy="2204008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0" name="Table 1"/>
          <p:cNvGraphicFramePr/>
          <p:nvPr/>
        </p:nvGraphicFramePr>
        <p:xfrm>
          <a:off x="1206498" y="2730500"/>
          <a:ext cx="22327781" cy="833480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354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4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9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9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1273">
                <a:tc>
                  <a:txBody>
                    <a:bodyPr/>
                    <a:lstStyle/>
                    <a:p>
                      <a:pPr defTabSz="914400"/>
                      <a:r>
                        <a:rPr sz="3200" b="1">
                          <a:solidFill>
                            <a:srgbClr val="FFFFFF"/>
                          </a:solidFill>
                        </a:rPr>
                        <a:t>BIOMARCADOR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 b="1">
                          <a:solidFill>
                            <a:srgbClr val="FFFFFF"/>
                          </a:solidFill>
                        </a:rPr>
                        <a:t>VALOR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 b="1">
                          <a:solidFill>
                            <a:srgbClr val="FFFFFF"/>
                          </a:solidFill>
                        </a:rPr>
                        <a:t>RANGO ÓPTIMO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 b="1">
                          <a:solidFill>
                            <a:srgbClr val="FFFFFF"/>
                          </a:solidFill>
                        </a:rPr>
                        <a:t>RANGO MEDICINAL CONVECIONAL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186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Hemoglobina Glucosilada 1AC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4.6 y 5.3%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4.8 y 5.6%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230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Ácido Úrico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3.7 y 5.5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3.7 y 8.6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0138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Quantose RI o Insulina Basal U Homa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1 y 55 puntos (Q RI)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1 y 63 puntos (Q RI)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321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Vitamina B12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450 y 2000 pg/ml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211 y 946 pg/ml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230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Ferritina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30 y 100 mg/ml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15 y 150 mg/ml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230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HDL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55 y 85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Arriba de 39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4230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LDL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0 al 140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0 al 99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4230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Triglicéridos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50 a 100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0 a 149 mg/dl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4230">
                <a:tc>
                  <a:txBody>
                    <a:bodyPr/>
                    <a:lstStyle/>
                    <a:p>
                      <a:pPr algn="l"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Vitamina D 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60 y 80 ng/ml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>
                          <a:solidFill>
                            <a:srgbClr val="FFFFFF"/>
                          </a:solidFill>
                        </a:rPr>
                        <a:t>35 y 60 ng/ml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1" name="BIOMARCADORES"/>
          <p:cNvSpPr txBox="1"/>
          <p:nvPr/>
        </p:nvSpPr>
        <p:spPr>
          <a:xfrm>
            <a:off x="1098088" y="840362"/>
            <a:ext cx="14957003" cy="1453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8900" spc="-178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BIOMARCADORES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21_BasicWhite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Natalia Sofía Fernández Madero</cp:lastModifiedBy>
  <cp:revision>3</cp:revision>
  <dcterms:modified xsi:type="dcterms:W3CDTF">2023-04-24T18:01:45Z</dcterms:modified>
</cp:coreProperties>
</file>